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4"/>
  </p:notesMasterIdLst>
  <p:sldIdLst>
    <p:sldId id="265" r:id="rId2"/>
    <p:sldId id="256" r:id="rId3"/>
    <p:sldId id="257" r:id="rId4"/>
    <p:sldId id="258" r:id="rId5"/>
    <p:sldId id="269" r:id="rId6"/>
    <p:sldId id="259" r:id="rId7"/>
    <p:sldId id="260" r:id="rId8"/>
    <p:sldId id="261" r:id="rId9"/>
    <p:sldId id="262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A06E6-F04D-462B-83C0-90FB54C53609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338F35-2F35-4EFC-BC01-EF52FAB75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710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Communication processes refers to the steps that are taken to</a:t>
            </a:r>
            <a:r>
              <a:rPr lang="en-US" sz="2000" baseline="0" dirty="0" smtClean="0"/>
              <a:t> successfully pass message from the sender to the receiver.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38F35-2F35-4EFC-BC01-EF52FAB75A0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095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Communication is carried between the sender and the receiver. Any</a:t>
            </a:r>
            <a:r>
              <a:rPr lang="en-US" sz="2000" baseline="0" dirty="0" smtClean="0"/>
              <a:t> act that entails one individual giving or receiving from another person information concerning the individual’s perceptions, knowledge, desires or needs is referred to as communication.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38F35-2F35-4EFC-BC01-EF52FAB75A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875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The sender</a:t>
            </a:r>
            <a:r>
              <a:rPr lang="en-US" sz="2000" baseline="0" dirty="0" smtClean="0"/>
              <a:t> is the person from whom the process of communication begins. The sender comes up with the message after which it is conveyed to the receiver through an appropriate media.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38F35-2F35-4EFC-BC01-EF52FAB75A0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027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A communication channel</a:t>
            </a:r>
            <a:r>
              <a:rPr lang="en-US" sz="2000" baseline="0" dirty="0" smtClean="0"/>
              <a:t> is a medium through which a message is passed from one person to another or rather from the sender to the receiver. 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38F35-2F35-4EFC-BC01-EF52FAB75A0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9366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The</a:t>
            </a:r>
            <a:r>
              <a:rPr lang="en-US" sz="2000" baseline="0" dirty="0" smtClean="0"/>
              <a:t> sender must pick a communication channel that is free from noise so that the process can be effective.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38F35-2F35-4EFC-BC01-EF52FAB75A0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728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The receiver is the person to whom information or message is directed. The sender conveys</a:t>
            </a:r>
            <a:r>
              <a:rPr lang="en-US" sz="2000" baseline="0" dirty="0" smtClean="0"/>
              <a:t> information through a channel to the receiver. 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38F35-2F35-4EFC-BC01-EF52FAB75A0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647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Channels of communication refers to ways or means through which communication is conveyed</a:t>
            </a:r>
            <a:r>
              <a:rPr lang="en-US" sz="2000" baseline="0" dirty="0" smtClean="0"/>
              <a:t> from the sender to the receiver.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38F35-2F35-4EFC-BC01-EF52FAB75A0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4393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The medium of communication must be chosen wisely. It must be familiar by the person to whom the message is directed. 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38F35-2F35-4EFC-BC01-EF52FAB75A0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7348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The communication</a:t>
            </a:r>
            <a:r>
              <a:rPr lang="en-US" sz="2000" baseline="0" dirty="0" smtClean="0"/>
              <a:t> medium selected by a sender should be appropriate so that there can be effective communication.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38F35-2F35-4EFC-BC01-EF52FAB75A0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9865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Communication should be carried out in a manner that it effectively passes the intended information from the sender to the receiver on the other side.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38F35-2F35-4EFC-BC01-EF52FAB75A0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0536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Feedback</a:t>
            </a:r>
            <a:r>
              <a:rPr lang="en-US" sz="2000" baseline="0" dirty="0" smtClean="0"/>
              <a:t> ensures that the receiver understood the message. If the sender notices otherwise, he or she should add additional information so that he or she can clarify.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38F35-2F35-4EFC-BC01-EF52FAB75A0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552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CFB8-7BBE-48E1-A18B-4FA003487C1A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33B-9DC6-4F3D-898D-EF7C8DDF6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417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CFB8-7BBE-48E1-A18B-4FA003487C1A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33B-9DC6-4F3D-898D-EF7C8DDF6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86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CFB8-7BBE-48E1-A18B-4FA003487C1A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33B-9DC6-4F3D-898D-EF7C8DDF6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860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CFB8-7BBE-48E1-A18B-4FA003487C1A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33B-9DC6-4F3D-898D-EF7C8DDF6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17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CFB8-7BBE-48E1-A18B-4FA003487C1A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33B-9DC6-4F3D-898D-EF7C8DDF6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535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CFB8-7BBE-48E1-A18B-4FA003487C1A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33B-9DC6-4F3D-898D-EF7C8DDF6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687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CFB8-7BBE-48E1-A18B-4FA003487C1A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33B-9DC6-4F3D-898D-EF7C8DDF6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992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CFB8-7BBE-48E1-A18B-4FA003487C1A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33B-9DC6-4F3D-898D-EF7C8DDF6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84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CFB8-7BBE-48E1-A18B-4FA003487C1A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33B-9DC6-4F3D-898D-EF7C8DDF6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094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CFB8-7BBE-48E1-A18B-4FA003487C1A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33B-9DC6-4F3D-898D-EF7C8DDF6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665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CFB8-7BBE-48E1-A18B-4FA003487C1A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33B-9DC6-4F3D-898D-EF7C8DDF6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095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CFB8-7BBE-48E1-A18B-4FA003487C1A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33B-9DC6-4F3D-898D-EF7C8DDF648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79260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CFB8-7BBE-48E1-A18B-4FA003487C1A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33B-9DC6-4F3D-898D-EF7C8DDF6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1883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CFB8-7BBE-48E1-A18B-4FA003487C1A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33B-9DC6-4F3D-898D-EF7C8DDF6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90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CFB8-7BBE-48E1-A18B-4FA003487C1A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33B-9DC6-4F3D-898D-EF7C8DDF6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657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CFB8-7BBE-48E1-A18B-4FA003487C1A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33B-9DC6-4F3D-898D-EF7C8DDF6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845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CFB8-7BBE-48E1-A18B-4FA003487C1A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33B-9DC6-4F3D-898D-EF7C8DDF6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943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D7CFB8-7BBE-48E1-A18B-4FA003487C1A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8333B-9DC6-4F3D-898D-EF7C8DDF6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4977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6631745" cy="13255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COMMUNICATION PROCESSES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273" y="1690687"/>
            <a:ext cx="8736037" cy="410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70263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dirty="0" smtClean="0"/>
              <a:t>Major Communication Processes between Individuals and Organizations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385391"/>
            <a:ext cx="4280452" cy="3485321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b="1" dirty="0" smtClean="0"/>
              <a:t>Introduction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Communication refers to a process through which information is passed from the sender to the receiver.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Communication  involves use of mutually understood signs, symbols, and semiotic rules (Geldard, 2014).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The process of communication involves encoding, planning, choosing of the medium to be used, decoding and feedback.</a:t>
            </a:r>
            <a:endParaRPr lang="en-US" dirty="0"/>
          </a:p>
        </p:txBody>
      </p:sp>
      <p:sp>
        <p:nvSpPr>
          <p:cNvPr id="5" name="AutoShape 4" descr="Image result for communication steps"/>
          <p:cNvSpPr>
            <a:spLocks noChangeAspect="1" noChangeArrowheads="1"/>
          </p:cNvSpPr>
          <p:nvPr/>
        </p:nvSpPr>
        <p:spPr bwMode="auto">
          <a:xfrm>
            <a:off x="155575" y="-1600200"/>
            <a:ext cx="4791075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4452" y="2856464"/>
            <a:ext cx="3772521" cy="259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83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Basic Communication Process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957689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000" b="1" dirty="0" smtClean="0"/>
              <a:t>Sender</a:t>
            </a:r>
          </a:p>
          <a:p>
            <a:r>
              <a:rPr lang="en-US" sz="2000" dirty="0" smtClean="0"/>
              <a:t>Decides the message to be conveyed to the receiver.</a:t>
            </a:r>
          </a:p>
          <a:p>
            <a:r>
              <a:rPr lang="en-US" sz="2000" dirty="0" smtClean="0"/>
              <a:t>Encodes the information using symbols in such a way that the receiver will understand the message.</a:t>
            </a:r>
          </a:p>
          <a:p>
            <a:r>
              <a:rPr lang="en-US" sz="2000" dirty="0" smtClean="0"/>
              <a:t>Converts the message into  signal.</a:t>
            </a:r>
          </a:p>
          <a:p>
            <a:r>
              <a:rPr lang="en-US" sz="2000" dirty="0" smtClean="0"/>
              <a:t>After having decided and organized the message to be send, the sender sends its over a communication channel that seems to be suitable (</a:t>
            </a:r>
            <a:r>
              <a:rPr lang="en-US" sz="2000" dirty="0" err="1" smtClean="0"/>
              <a:t>Guffey</a:t>
            </a:r>
            <a:r>
              <a:rPr lang="en-US" sz="2000" dirty="0" smtClean="0"/>
              <a:t>&amp; Loewy, 2011).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460" y="2252002"/>
            <a:ext cx="4362157" cy="334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13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Communication Channel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352778" cy="4351338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Communication channel refers to a transmission medium through which the information to be communicated passes through (</a:t>
            </a:r>
            <a:r>
              <a:rPr lang="en-US" sz="2000" dirty="0" err="1" smtClean="0"/>
              <a:t>Guffey</a:t>
            </a:r>
            <a:r>
              <a:rPr lang="en-US" sz="2000" dirty="0" smtClean="0"/>
              <a:t> et al., 2011). </a:t>
            </a:r>
          </a:p>
          <a:p>
            <a:r>
              <a:rPr lang="en-US" sz="2000" dirty="0" smtClean="0"/>
              <a:t>There are  exists several types of communication channel. Some of the communication channels include:</a:t>
            </a:r>
          </a:p>
          <a:p>
            <a:r>
              <a:rPr lang="en-US" sz="2000" dirty="0" smtClean="0"/>
              <a:t>Person’s voice</a:t>
            </a:r>
          </a:p>
          <a:p>
            <a:r>
              <a:rPr lang="en-US" sz="2000" dirty="0" smtClean="0"/>
              <a:t>Written medium</a:t>
            </a:r>
          </a:p>
          <a:p>
            <a:r>
              <a:rPr lang="en-US" sz="2000" dirty="0" smtClean="0"/>
              <a:t>Video medium.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7446" y="2011679"/>
            <a:ext cx="4762500" cy="402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7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Noise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321" y="1825625"/>
            <a:ext cx="2101948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Noise refers to anything that has a disturbing influence on the information being conveyed. </a:t>
            </a:r>
          </a:p>
          <a:p>
            <a:r>
              <a:rPr lang="en-US" dirty="0" smtClean="0"/>
              <a:t>Since noise is making the communication process to be ineffective, then the sender must choose a channel that is free from noise.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3706" y="1690688"/>
            <a:ext cx="5978768" cy="3556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37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Receiver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944815" cy="4351338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The receiver in a communication process refers to the person who is either listening, observing or reading (</a:t>
            </a:r>
            <a:r>
              <a:rPr lang="en-US" sz="2000" dirty="0" err="1" smtClean="0"/>
              <a:t>Guffey</a:t>
            </a:r>
            <a:r>
              <a:rPr lang="en-US" sz="2000" dirty="0" smtClean="0"/>
              <a:t> et al., 2018). </a:t>
            </a:r>
          </a:p>
          <a:p>
            <a:r>
              <a:rPr lang="en-US" sz="2000" dirty="0" smtClean="0"/>
              <a:t>The receiver in simple terms can be said to be the person to whom information is directed 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3015" y="2082017"/>
            <a:ext cx="5373859" cy="327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51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Communication Media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366846" cy="4351338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 smtClean="0"/>
              <a:t>Communication media refers to the means of delivering and receiving the intended information or message (</a:t>
            </a:r>
            <a:r>
              <a:rPr lang="en-US" sz="2000" dirty="0" err="1" smtClean="0"/>
              <a:t>Guffey</a:t>
            </a:r>
            <a:r>
              <a:rPr lang="en-US" sz="2000" dirty="0" smtClean="0"/>
              <a:t> et al., 2018).</a:t>
            </a:r>
          </a:p>
          <a:p>
            <a:r>
              <a:rPr lang="en-US" sz="2000" dirty="0" smtClean="0"/>
              <a:t>Some of the communication media are;</a:t>
            </a:r>
          </a:p>
          <a:p>
            <a:r>
              <a:rPr lang="en-US" sz="2000" dirty="0" smtClean="0"/>
              <a:t>Telephone</a:t>
            </a:r>
          </a:p>
          <a:p>
            <a:r>
              <a:rPr lang="en-US" sz="2000" dirty="0" smtClean="0"/>
              <a:t>Electronic mail</a:t>
            </a:r>
          </a:p>
          <a:p>
            <a:r>
              <a:rPr lang="en-US" sz="2000" dirty="0" smtClean="0"/>
              <a:t>Letter or memorandum</a:t>
            </a:r>
          </a:p>
          <a:p>
            <a:r>
              <a:rPr lang="en-US" sz="2000" dirty="0" smtClean="0"/>
              <a:t>Videoconference</a:t>
            </a:r>
          </a:p>
          <a:p>
            <a:r>
              <a:rPr lang="en-US" sz="2000" dirty="0" smtClean="0"/>
              <a:t>Internet chat rooms</a:t>
            </a:r>
          </a:p>
          <a:p>
            <a:r>
              <a:rPr lang="en-US" sz="2000" dirty="0" smtClean="0"/>
              <a:t>Face-to-face meetings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5046" y="1825625"/>
            <a:ext cx="505030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49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Choosing Medium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28244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 smtClean="0"/>
              <a:t>There exists many communication mediums and a sender must choose the most appropriate one. </a:t>
            </a:r>
          </a:p>
          <a:p>
            <a:r>
              <a:rPr lang="en-US" sz="2000" dirty="0" smtClean="0"/>
              <a:t>Some of the communication medium include:</a:t>
            </a:r>
          </a:p>
          <a:p>
            <a:r>
              <a:rPr lang="en-US" sz="2000" dirty="0" smtClean="0"/>
              <a:t>Written medium. Written medium is best for formality and clear messages.</a:t>
            </a:r>
          </a:p>
          <a:p>
            <a:r>
              <a:rPr lang="en-US" sz="2000" dirty="0" smtClean="0"/>
              <a:t>Face-to-face. It is best for conveying a sense of teamwork.</a:t>
            </a:r>
          </a:p>
          <a:p>
            <a:r>
              <a:rPr lang="en-US" sz="2000" dirty="0" smtClean="0"/>
              <a:t>E-mail. Its use is based on availability and ease of use to the receiver.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640" y="1825625"/>
            <a:ext cx="5106571" cy="353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97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Factors to Consider when Choosing a Communication Medium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338711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Some of the factors to consider when choosing a communication medium include:</a:t>
            </a:r>
          </a:p>
          <a:p>
            <a:r>
              <a:rPr lang="en-US" dirty="0" smtClean="0"/>
              <a:t>Nature of medium; the communication of medium used to transmit a message depends on the nature of the message. The nature of a message can be urgency, confidentiality, and private.</a:t>
            </a:r>
          </a:p>
          <a:p>
            <a:r>
              <a:rPr lang="en-US" dirty="0" smtClean="0"/>
              <a:t>Cost; the sender should consider the cost of sending information through a certain medium. The results should justify the cost incurred.</a:t>
            </a:r>
          </a:p>
          <a:p>
            <a:r>
              <a:rPr lang="en-US" dirty="0" smtClean="0"/>
              <a:t>Record; if there is  a need for a record then the medium should be the written one, otherwise communication will be insufficient.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6911" y="1825625"/>
            <a:ext cx="5303520" cy="399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43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Cont…,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113628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Distance; the medium of communication depends on whether the information is to be sent to a nearby place or not.</a:t>
            </a:r>
          </a:p>
          <a:p>
            <a:r>
              <a:rPr lang="en-US" dirty="0" smtClean="0"/>
              <a:t>Scale of organization; communication in small-scale businesses is done via oral while on large businesses is done via written means.</a:t>
            </a:r>
          </a:p>
          <a:p>
            <a:r>
              <a:rPr lang="en-US" dirty="0" smtClean="0"/>
              <a:t>Supporting technology; both the sender and the receiver must have a kind of technology that will support the communication that is send via a certain medium.</a:t>
            </a:r>
          </a:p>
          <a:p>
            <a:r>
              <a:rPr lang="en-US" dirty="0" smtClean="0"/>
              <a:t>Urgency; if the message is required as soon as possible, it should be conveyed through a mean that will deliver it faster.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828" y="1825625"/>
            <a:ext cx="5416061" cy="4040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Feedback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199228" cy="4351338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Feedback refers to the message that the receiver generates after receiving the initial message from the sender.</a:t>
            </a:r>
          </a:p>
          <a:p>
            <a:r>
              <a:rPr lang="en-US" dirty="0" smtClean="0"/>
              <a:t>Feedback is usually important since it ensures that the message was understood by the receiver.</a:t>
            </a:r>
          </a:p>
          <a:p>
            <a:r>
              <a:rPr lang="en-US" dirty="0" smtClean="0"/>
              <a:t>If the message was not understood, then the sender can change the version or can add additional information for clarification purposes.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428" y="1690688"/>
            <a:ext cx="5964701" cy="382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74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References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dirty="0" smtClean="0"/>
              <a:t>Geldard, F. A. (2014). </a:t>
            </a:r>
            <a:r>
              <a:rPr lang="en-US" sz="2000" i="1" dirty="0" smtClean="0"/>
              <a:t>Communication Processes: Proceedings of a Symposium Held in Washington, 1963</a:t>
            </a:r>
            <a:r>
              <a:rPr lang="en-US" sz="2000" dirty="0" smtClean="0"/>
              <a:t>. Kent: Elsevier Science. </a:t>
            </a:r>
          </a:p>
          <a:p>
            <a:pPr>
              <a:lnSpc>
                <a:spcPct val="100000"/>
              </a:lnSpc>
            </a:pPr>
            <a:r>
              <a:rPr lang="en-US" sz="2000" dirty="0" err="1" smtClean="0"/>
              <a:t>Guffey</a:t>
            </a:r>
            <a:r>
              <a:rPr lang="en-US" sz="2000" dirty="0" smtClean="0"/>
              <a:t>, M. E., &amp; Loewy, D. (2011). </a:t>
            </a:r>
            <a:r>
              <a:rPr lang="en-US" sz="2000" i="1" dirty="0" smtClean="0"/>
              <a:t>Business communication: Process and product</a:t>
            </a:r>
            <a:r>
              <a:rPr lang="en-US" sz="2000" dirty="0" smtClean="0"/>
              <a:t>. Mason, Ohio: South-Western. </a:t>
            </a:r>
          </a:p>
          <a:p>
            <a:pPr>
              <a:lnSpc>
                <a:spcPct val="100000"/>
              </a:lnSpc>
            </a:pPr>
            <a:r>
              <a:rPr lang="en-US" sz="2000" dirty="0" err="1" smtClean="0"/>
              <a:t>Guffey</a:t>
            </a:r>
            <a:r>
              <a:rPr lang="en-US" sz="2000" dirty="0" smtClean="0"/>
              <a:t>, M. E., &amp; Loewy, D. (2018). </a:t>
            </a:r>
            <a:r>
              <a:rPr lang="en-US" sz="2000" i="1" dirty="0" smtClean="0"/>
              <a:t>Business Communication: Process et Product</a:t>
            </a:r>
            <a:r>
              <a:rPr lang="en-US" sz="2000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8884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165</TotalTime>
  <Words>1002</Words>
  <Application>Microsoft Office PowerPoint</Application>
  <PresentationFormat>Widescreen</PresentationFormat>
  <Paragraphs>79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Wingdings 3</vt:lpstr>
      <vt:lpstr>Ion</vt:lpstr>
      <vt:lpstr>COMMUNICATION PROCESSES</vt:lpstr>
      <vt:lpstr>Major Communication Processes between Individuals and Organizations</vt:lpstr>
      <vt:lpstr>Basic Communication Process</vt:lpstr>
      <vt:lpstr>Communication Channel</vt:lpstr>
      <vt:lpstr>Noise</vt:lpstr>
      <vt:lpstr>Receiver</vt:lpstr>
      <vt:lpstr>Communication Media</vt:lpstr>
      <vt:lpstr>Choosing Medium</vt:lpstr>
      <vt:lpstr>Factors to Consider when Choosing a Communication Medium</vt:lpstr>
      <vt:lpstr>Cont…,</vt:lpstr>
      <vt:lpstr>Feedback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</dc:creator>
  <cp:lastModifiedBy>Windows User</cp:lastModifiedBy>
  <cp:revision>116</cp:revision>
  <dcterms:created xsi:type="dcterms:W3CDTF">2019-06-23T09:32:51Z</dcterms:created>
  <dcterms:modified xsi:type="dcterms:W3CDTF">2019-06-23T16:13:43Z</dcterms:modified>
</cp:coreProperties>
</file>